
<file path=[Content_Types].xml><?xml version="1.0" encoding="utf-8"?>
<Types xmlns="http://schemas.openxmlformats.org/package/2006/content-types">
  <Default Extension="png" ContentType="image/pn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3"/>
    <p:sldId id="616" r:id="rId4"/>
    <p:sldId id="370" r:id="rId5"/>
    <p:sldId id="323" r:id="rId6"/>
    <p:sldId id="637" r:id="rId7"/>
    <p:sldId id="625" r:id="rId8"/>
    <p:sldId id="626" r:id="rId9"/>
    <p:sldId id="642" r:id="rId10"/>
    <p:sldId id="661" r:id="rId11"/>
    <p:sldId id="617" r:id="rId12"/>
    <p:sldId id="627" r:id="rId13"/>
    <p:sldId id="638" r:id="rId14"/>
    <p:sldId id="628" r:id="rId15"/>
    <p:sldId id="618" r:id="rId16"/>
    <p:sldId id="631" r:id="rId17"/>
    <p:sldId id="639" r:id="rId18"/>
    <p:sldId id="632" r:id="rId19"/>
    <p:sldId id="619" r:id="rId20"/>
    <p:sldId id="633" r:id="rId21"/>
    <p:sldId id="640" r:id="rId22"/>
    <p:sldId id="634" r:id="rId23"/>
    <p:sldId id="641" r:id="rId24"/>
    <p:sldId id="657" r:id="rId25"/>
    <p:sldId id="658" r:id="rId26"/>
    <p:sldId id="659" r:id="rId27"/>
    <p:sldId id="662" r:id="rId28"/>
    <p:sldId id="319" r:id="rId29"/>
  </p:sldIdLst>
  <p:sldSz cx="24384000" cy="13716000"/>
  <p:notesSz cx="6858000" cy="9144000"/>
  <p:custDataLst>
    <p:tags r:id="rId34"/>
  </p:custData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gs" Target="tags/tag2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tiff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tiff"/><Relationship Id="rId1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9.png"/><Relationship Id="rId3" Type="http://schemas.openxmlformats.org/officeDocument/2006/relationships/tags" Target="../tags/tag1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tiff"/><Relationship Id="rId1" Type="http://schemas.openxmlformats.org/officeDocument/2006/relationships/image" Target="../media/image4.tif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tiff"/><Relationship Id="rId1" Type="http://schemas.openxmlformats.org/officeDocument/2006/relationships/image" Target="../media/image4.tif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tiff"/><Relationship Id="rId1" Type="http://schemas.openxmlformats.org/officeDocument/2006/relationships/image" Target="../media/image4.tif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tiff"/><Relationship Id="rId1" Type="http://schemas.openxmlformats.org/officeDocument/2006/relationships/image" Target="../media/image4.tif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png"/></Relationships>
</file>

<file path=ppt/tags/tag2.xml><?xml version="1.0" encoding="utf-8"?>
<p:tagLst xmlns:p="http://schemas.openxmlformats.org/presentationml/2006/main">
  <p:tag name="COMMONDATA" val="eyJoZGlkIjoiODZiNWE1ODJiYTdkOWRlNDcyODRjNWNjMmQ2YWZhMzcifQ=="/>
</p:tagLst>
</file>